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34" autoAdjust="0"/>
    <p:restoredTop sz="94660"/>
  </p:normalViewPr>
  <p:slideViewPr>
    <p:cSldViewPr snapToGrid="0">
      <p:cViewPr>
        <p:scale>
          <a:sx n="100" d="100"/>
          <a:sy n="100" d="100"/>
        </p:scale>
        <p:origin x="-48" y="360"/>
      </p:cViewPr>
      <p:guideLst>
        <p:guide orient="horz" pos="2160"/>
        <p:guide pos="6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307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06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909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16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89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827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341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66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56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736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31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2A7D6-54FB-4A06-ABFE-60F858AB20D9}" type="datetimeFigureOut">
              <a:rPr kumimoji="1" lang="ja-JP" altLang="en-US" smtClean="0"/>
              <a:t>2019/6/1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821F1-7788-4D4D-8896-3E5EC2A0F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39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jpeg"/><Relationship Id="rId3" Type="http://schemas.openxmlformats.org/officeDocument/2006/relationships/image" Target="../media/image2.png"/><Relationship Id="rId21" Type="http://schemas.openxmlformats.org/officeDocument/2006/relationships/image" Target="../media/image20.jpeg"/><Relationship Id="rId34" Type="http://schemas.openxmlformats.org/officeDocument/2006/relationships/image" Target="../media/image33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jpeg"/><Relationship Id="rId33" Type="http://schemas.openxmlformats.org/officeDocument/2006/relationships/image" Target="../media/image32.jpe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jpeg"/><Relationship Id="rId32" Type="http://schemas.openxmlformats.org/officeDocument/2006/relationships/image" Target="../media/image31.jpeg"/><Relationship Id="rId37" Type="http://schemas.openxmlformats.org/officeDocument/2006/relationships/image" Target="../media/image36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36" Type="http://schemas.openxmlformats.org/officeDocument/2006/relationships/image" Target="../media/image35.jpe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jpe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Relationship Id="rId35" Type="http://schemas.openxmlformats.org/officeDocument/2006/relationships/image" Target="../media/image3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角丸四角形 58"/>
          <p:cNvSpPr/>
          <p:nvPr/>
        </p:nvSpPr>
        <p:spPr>
          <a:xfrm>
            <a:off x="9753341" y="2262509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角丸四角形 59"/>
          <p:cNvSpPr/>
          <p:nvPr/>
        </p:nvSpPr>
        <p:spPr>
          <a:xfrm>
            <a:off x="9753341" y="908050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角丸四角形 54"/>
          <p:cNvSpPr/>
          <p:nvPr/>
        </p:nvSpPr>
        <p:spPr>
          <a:xfrm>
            <a:off x="7566146" y="2262509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角丸四角形 55"/>
          <p:cNvSpPr/>
          <p:nvPr/>
        </p:nvSpPr>
        <p:spPr>
          <a:xfrm>
            <a:off x="7566146" y="3561907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角丸四角形 56"/>
          <p:cNvSpPr/>
          <p:nvPr/>
        </p:nvSpPr>
        <p:spPr>
          <a:xfrm>
            <a:off x="7566146" y="4861305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角丸四角形 57"/>
          <p:cNvSpPr/>
          <p:nvPr/>
        </p:nvSpPr>
        <p:spPr>
          <a:xfrm>
            <a:off x="7566146" y="908050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角丸四角形 50"/>
          <p:cNvSpPr/>
          <p:nvPr/>
        </p:nvSpPr>
        <p:spPr>
          <a:xfrm>
            <a:off x="5376211" y="2262509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角丸四角形 51"/>
          <p:cNvSpPr/>
          <p:nvPr/>
        </p:nvSpPr>
        <p:spPr>
          <a:xfrm>
            <a:off x="5376211" y="3561907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角丸四角形 52"/>
          <p:cNvSpPr/>
          <p:nvPr/>
        </p:nvSpPr>
        <p:spPr>
          <a:xfrm>
            <a:off x="5376211" y="4861305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角丸四角形 53"/>
          <p:cNvSpPr/>
          <p:nvPr/>
        </p:nvSpPr>
        <p:spPr>
          <a:xfrm>
            <a:off x="5376211" y="908050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角丸四角形 46"/>
          <p:cNvSpPr/>
          <p:nvPr/>
        </p:nvSpPr>
        <p:spPr>
          <a:xfrm>
            <a:off x="3193322" y="2262509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角丸四角形 47"/>
          <p:cNvSpPr/>
          <p:nvPr/>
        </p:nvSpPr>
        <p:spPr>
          <a:xfrm>
            <a:off x="3193322" y="3561907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角丸四角形 48"/>
          <p:cNvSpPr/>
          <p:nvPr/>
        </p:nvSpPr>
        <p:spPr>
          <a:xfrm>
            <a:off x="3193322" y="4861305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角丸四角形 49"/>
          <p:cNvSpPr/>
          <p:nvPr/>
        </p:nvSpPr>
        <p:spPr>
          <a:xfrm>
            <a:off x="3193322" y="908050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角丸四角形 43"/>
          <p:cNvSpPr/>
          <p:nvPr/>
        </p:nvSpPr>
        <p:spPr>
          <a:xfrm>
            <a:off x="1004552" y="2262509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角丸四角形 44"/>
          <p:cNvSpPr/>
          <p:nvPr/>
        </p:nvSpPr>
        <p:spPr>
          <a:xfrm>
            <a:off x="1004552" y="3561907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角丸四角形 45"/>
          <p:cNvSpPr/>
          <p:nvPr/>
        </p:nvSpPr>
        <p:spPr>
          <a:xfrm>
            <a:off x="1004552" y="4861305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角丸四角形 42"/>
          <p:cNvSpPr/>
          <p:nvPr/>
        </p:nvSpPr>
        <p:spPr>
          <a:xfrm>
            <a:off x="1004552" y="908050"/>
            <a:ext cx="2009775" cy="946150"/>
          </a:xfrm>
          <a:prstGeom prst="roundRect">
            <a:avLst>
              <a:gd name="adj" fmla="val 861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510" y="992670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20" name="グループ化 19"/>
          <p:cNvGrpSpPr/>
          <p:nvPr/>
        </p:nvGrpSpPr>
        <p:grpSpPr>
          <a:xfrm>
            <a:off x="1134437" y="1216209"/>
            <a:ext cx="589332" cy="4268444"/>
            <a:chOff x="1141198" y="1002831"/>
            <a:chExt cx="589332" cy="4268444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1199" y="1002831"/>
              <a:ext cx="589331" cy="203218"/>
            </a:xfrm>
            <a:prstGeom prst="rect">
              <a:avLst/>
            </a:prstGeom>
          </p:spPr>
        </p:pic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1198" y="2385745"/>
              <a:ext cx="589331" cy="203218"/>
            </a:xfrm>
            <a:prstGeom prst="rect">
              <a:avLst/>
            </a:prstGeom>
          </p:spPr>
        </p:pic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1198" y="3685143"/>
              <a:ext cx="589331" cy="203218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1198" y="5068057"/>
              <a:ext cx="589331" cy="203218"/>
            </a:xfrm>
            <a:prstGeom prst="rect">
              <a:avLst/>
            </a:prstGeom>
          </p:spPr>
        </p:pic>
      </p:grpSp>
      <p:grpSp>
        <p:nvGrpSpPr>
          <p:cNvPr id="21" name="グループ化 20"/>
          <p:cNvGrpSpPr/>
          <p:nvPr/>
        </p:nvGrpSpPr>
        <p:grpSpPr>
          <a:xfrm>
            <a:off x="3267784" y="1216209"/>
            <a:ext cx="589332" cy="4268444"/>
            <a:chOff x="3498805" y="1002831"/>
            <a:chExt cx="589332" cy="4268444"/>
          </a:xfrm>
        </p:grpSpPr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8806" y="1002831"/>
              <a:ext cx="589331" cy="203218"/>
            </a:xfrm>
            <a:prstGeom prst="rect">
              <a:avLst/>
            </a:prstGeom>
          </p:spPr>
        </p:pic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8805" y="2385745"/>
              <a:ext cx="589331" cy="203218"/>
            </a:xfrm>
            <a:prstGeom prst="rect">
              <a:avLst/>
            </a:prstGeom>
          </p:spPr>
        </p:pic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8805" y="3685143"/>
              <a:ext cx="589331" cy="203218"/>
            </a:xfrm>
            <a:prstGeom prst="rect">
              <a:avLst/>
            </a:prstGeom>
          </p:spPr>
        </p:pic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8805" y="5068057"/>
              <a:ext cx="589331" cy="203218"/>
            </a:xfrm>
            <a:prstGeom prst="rect">
              <a:avLst/>
            </a:prstGeom>
          </p:spPr>
        </p:pic>
      </p:grpSp>
      <p:grpSp>
        <p:nvGrpSpPr>
          <p:cNvPr id="22" name="グループ化 21"/>
          <p:cNvGrpSpPr/>
          <p:nvPr/>
        </p:nvGrpSpPr>
        <p:grpSpPr>
          <a:xfrm>
            <a:off x="5468913" y="1222098"/>
            <a:ext cx="589331" cy="4268444"/>
            <a:chOff x="5856417" y="1002831"/>
            <a:chExt cx="589331" cy="4268444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56417" y="1002831"/>
              <a:ext cx="589331" cy="203218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56417" y="2385745"/>
              <a:ext cx="589331" cy="203218"/>
            </a:xfrm>
            <a:prstGeom prst="rect">
              <a:avLst/>
            </a:prstGeom>
          </p:spPr>
        </p:pic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56417" y="3685143"/>
              <a:ext cx="589331" cy="203218"/>
            </a:xfrm>
            <a:prstGeom prst="rect">
              <a:avLst/>
            </a:prstGeom>
          </p:spPr>
        </p:pic>
        <p:pic>
          <p:nvPicPr>
            <p:cNvPr id="15" name="図 14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56417" y="5068057"/>
              <a:ext cx="589331" cy="203218"/>
            </a:xfrm>
            <a:prstGeom prst="rect">
              <a:avLst/>
            </a:prstGeom>
          </p:spPr>
        </p:pic>
      </p:grpSp>
      <p:grpSp>
        <p:nvGrpSpPr>
          <p:cNvPr id="23" name="グループ化 22"/>
          <p:cNvGrpSpPr/>
          <p:nvPr/>
        </p:nvGrpSpPr>
        <p:grpSpPr>
          <a:xfrm>
            <a:off x="7714106" y="1216209"/>
            <a:ext cx="589331" cy="4278605"/>
            <a:chOff x="7828437" y="992670"/>
            <a:chExt cx="589331" cy="4278605"/>
          </a:xfrm>
        </p:grpSpPr>
        <p:pic>
          <p:nvPicPr>
            <p:cNvPr id="16" name="図 15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8437" y="992670"/>
              <a:ext cx="589331" cy="223539"/>
            </a:xfrm>
            <a:prstGeom prst="rect">
              <a:avLst/>
            </a:prstGeom>
          </p:spPr>
        </p:pic>
        <p:pic>
          <p:nvPicPr>
            <p:cNvPr id="17" name="図 16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8437" y="2390212"/>
              <a:ext cx="589331" cy="223539"/>
            </a:xfrm>
            <a:prstGeom prst="rect">
              <a:avLst/>
            </a:prstGeom>
          </p:spPr>
        </p:pic>
        <p:pic>
          <p:nvPicPr>
            <p:cNvPr id="18" name="図 17"/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8437" y="3664822"/>
              <a:ext cx="589331" cy="223539"/>
            </a:xfrm>
            <a:prstGeom prst="rect">
              <a:avLst/>
            </a:prstGeom>
          </p:spPr>
        </p:pic>
        <p:pic>
          <p:nvPicPr>
            <p:cNvPr id="19" name="図 18"/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8437" y="5047736"/>
              <a:ext cx="589331" cy="223539"/>
            </a:xfrm>
            <a:prstGeom prst="rect">
              <a:avLst/>
            </a:prstGeom>
          </p:spPr>
        </p:pic>
      </p:grpSp>
      <p:grpSp>
        <p:nvGrpSpPr>
          <p:cNvPr id="26" name="グループ化 25"/>
          <p:cNvGrpSpPr/>
          <p:nvPr/>
        </p:nvGrpSpPr>
        <p:grpSpPr>
          <a:xfrm>
            <a:off x="9889018" y="1216209"/>
            <a:ext cx="589331" cy="1621081"/>
            <a:chOff x="9800457" y="992670"/>
            <a:chExt cx="589331" cy="1621081"/>
          </a:xfrm>
        </p:grpSpPr>
        <p:pic>
          <p:nvPicPr>
            <p:cNvPr id="24" name="図 23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0457" y="992670"/>
              <a:ext cx="589331" cy="223539"/>
            </a:xfrm>
            <a:prstGeom prst="rect">
              <a:avLst/>
            </a:prstGeom>
          </p:spPr>
        </p:pic>
        <p:pic>
          <p:nvPicPr>
            <p:cNvPr id="25" name="図 24"/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0457" y="2390212"/>
              <a:ext cx="589331" cy="223539"/>
            </a:xfrm>
            <a:prstGeom prst="rect">
              <a:avLst/>
            </a:prstGeom>
          </p:spPr>
        </p:pic>
      </p:grpSp>
      <p:pic>
        <p:nvPicPr>
          <p:cNvPr id="28" name="図 2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510" y="2375584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510" y="3674982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510" y="4974380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603" y="992670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603" y="2375584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944" y="3674982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944" y="4974380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000" y="992670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000" y="2375584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000" y="3664822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000" y="4974380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397" y="992670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397" y="2375584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397" y="3674982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397" y="4974380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" name="図 40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025" y="992670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025" y="2390212"/>
            <a:ext cx="1080000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41682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1704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MouseComputer 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t_hirano@gaea.ocn.ne.jp</dc:creator>
  <cp:lastModifiedBy>t_hirano@gaea.ocn.ne.jp</cp:lastModifiedBy>
  <cp:revision>10</cp:revision>
  <dcterms:created xsi:type="dcterms:W3CDTF">2019-05-31T08:10:55Z</dcterms:created>
  <dcterms:modified xsi:type="dcterms:W3CDTF">2019-06-02T06:35:59Z</dcterms:modified>
</cp:coreProperties>
</file>